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95201" autoAdjust="0"/>
  </p:normalViewPr>
  <p:slideViewPr>
    <p:cSldViewPr snapToGrid="0" snapToObjects="1">
      <p:cViewPr varScale="1">
        <p:scale>
          <a:sx n="69" d="100"/>
          <a:sy n="69" d="100"/>
        </p:scale>
        <p:origin x="3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9652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Phishing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Phishing is a type of cyber attack where scammers use fraudulent emails and websites to steal sensitive information, such as login credentials and financial data.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5948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798451" y="5578197"/>
            <a:ext cx="197358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Aparna Rane</a:t>
            </a:r>
            <a:endParaRPr lang="en-US" sz="2187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0C61839-6597-24B7-BC5D-7E8E02FF49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500" t="18546" r="47500" b="8728"/>
          <a:stretch/>
        </p:blipFill>
        <p:spPr>
          <a:xfrm>
            <a:off x="833199" y="5392822"/>
            <a:ext cx="914882" cy="9241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871067"/>
            <a:ext cx="71247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Types of Phishing Attacks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0722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79752" y="3113961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1486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Email Phishing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most common type involving deceptive emails that appear to be from a legitimate source.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0722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09748" y="3113961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148608"/>
            <a:ext cx="24612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Website Phishing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Creating fake websites that mimic real ones to deceive users into entering sensitive information.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09099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45462" y="513266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167313"/>
            <a:ext cx="2636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Social Engineering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564773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Manipulating individuals into divulging personal information through psychological tactics.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591633"/>
            <a:ext cx="81229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Recognizing Phishing Emails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619262"/>
            <a:ext cx="4542115" cy="2018586"/>
          </a:xfrm>
          <a:prstGeom prst="roundRect">
            <a:avLst>
              <a:gd name="adj" fmla="val 4953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6781" y="3855244"/>
            <a:ext cx="26974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Content Anomalies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6781" y="4335661"/>
            <a:ext cx="407015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Unsolicited requests for sensitive information or urgent action should raise suspicion.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3619262"/>
            <a:ext cx="4542115" cy="2018586"/>
          </a:xfrm>
          <a:prstGeom prst="roundRect">
            <a:avLst>
              <a:gd name="adj" fmla="val 4953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91067" y="3855244"/>
            <a:ext cx="2369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Spoofed Senders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91067" y="4335661"/>
            <a:ext cx="407015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Check for unusual or similar email addresses compared to legitimate sources.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749868"/>
            <a:ext cx="83591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Identifying Phishing Websites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999667"/>
            <a:ext cx="2537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Genuine Websites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569023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Look for HTTPS, official logos, and consistent branding to authenticate the website.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806" y="3999667"/>
            <a:ext cx="2598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Phishing Websites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593806" y="4569023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Misspelled URLs, lack of HTTPS, and irregularities in design are common signs of a phishing attempt.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702719"/>
            <a:ext cx="72771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Social Engineering Tactics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9039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22152" y="3945612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98025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Pretexting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4460677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Creating a fabricated scenario to obtain information or influence behaviors.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9039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2148" y="3945612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980259"/>
            <a:ext cx="34594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Phishing for Information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4460677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Deceiving individuals into revealing personal or confidential details.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529126"/>
            <a:ext cx="5516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Common Red Flags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73034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22152" y="3772019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806666"/>
            <a:ext cx="3360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Urgent Action Requests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428708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Messages that create a sense of urgency are often indicators of phishing attempts.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73034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2148" y="3772019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806666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Poor Spelling and Grammar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4634270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Errors in language can suggest that the communication is not from a legitimate source.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25473"/>
            <a:ext cx="70713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Avoiding Phishing Scams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019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21266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63036" y="2168366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2175272"/>
            <a:ext cx="36499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Education and Awareness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Train and inform employees about the dangers of phishing and how to recognize potential threats.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28746" y="4026098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033004"/>
            <a:ext cx="2446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Security Software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Implement robust antivirus and anti-phishing tools to protect against malicious attempts.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28746" y="5883831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89073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Vigilance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Encourage a culture of skepticism and verification when dealing with online communications.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3494365"/>
            <a:ext cx="82296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Reporting Phishing Attempts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993" y="4521994"/>
            <a:ext cx="5277207" cy="88868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60163" y="5743932"/>
            <a:ext cx="2598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Internal Reporting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60163" y="6224349"/>
            <a:ext cx="483286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Create a mechanism for employees to report suspicious emails and websites within the organization.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521994"/>
            <a:ext cx="5277207" cy="88868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537371" y="5743932"/>
            <a:ext cx="2766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External Authorities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7537371" y="6224349"/>
            <a:ext cx="483286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Establish communication channels with cybercrime units and regulatory bodies to report phishing attempts.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855409" y="3826146"/>
            <a:ext cx="9461281" cy="1050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6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Thanks for Watching!</a:t>
            </a:r>
            <a:endParaRPr lang="en-US" sz="6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330</Words>
  <Application>Microsoft Office PowerPoint</Application>
  <PresentationFormat>Custom</PresentationFormat>
  <Paragraphs>62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Aparna Rane</cp:lastModifiedBy>
  <cp:revision>2</cp:revision>
  <dcterms:created xsi:type="dcterms:W3CDTF">2024-02-01T14:41:19Z</dcterms:created>
  <dcterms:modified xsi:type="dcterms:W3CDTF">2024-02-01T14:54:23Z</dcterms:modified>
</cp:coreProperties>
</file>